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8288000" cy="10287000"/>
  <p:notesSz cx="6858000" cy="9144000"/>
  <p:embeddedFontLst>
    <p:embeddedFont>
      <p:font typeface="Arimo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rben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18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6T15:30:08.8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969525" y="0"/>
            <a:ext cx="3086100" cy="10287000"/>
            <a:chOff x="0" y="0"/>
            <a:chExt cx="81280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25086" y="0"/>
                  </a:moveTo>
                  <a:lnTo>
                    <a:pt x="787714" y="0"/>
                  </a:lnTo>
                  <a:cubicBezTo>
                    <a:pt x="794367" y="0"/>
                    <a:pt x="800748" y="2643"/>
                    <a:pt x="805452" y="7348"/>
                  </a:cubicBezTo>
                  <a:cubicBezTo>
                    <a:pt x="810157" y="12052"/>
                    <a:pt x="812800" y="18433"/>
                    <a:pt x="812800" y="25086"/>
                  </a:cubicBezTo>
                  <a:lnTo>
                    <a:pt x="812800" y="2684247"/>
                  </a:lnTo>
                  <a:cubicBezTo>
                    <a:pt x="812800" y="2690900"/>
                    <a:pt x="810157" y="2697281"/>
                    <a:pt x="805452" y="2701986"/>
                  </a:cubicBezTo>
                  <a:cubicBezTo>
                    <a:pt x="800748" y="2706690"/>
                    <a:pt x="794367" y="2709333"/>
                    <a:pt x="787714" y="2709333"/>
                  </a:cubicBezTo>
                  <a:lnTo>
                    <a:pt x="25086" y="2709333"/>
                  </a:lnTo>
                  <a:cubicBezTo>
                    <a:pt x="11232" y="2709333"/>
                    <a:pt x="0" y="2698102"/>
                    <a:pt x="0" y="2684247"/>
                  </a:cubicBezTo>
                  <a:lnTo>
                    <a:pt x="0" y="25086"/>
                  </a:lnTo>
                  <a:cubicBezTo>
                    <a:pt x="0" y="18433"/>
                    <a:pt x="2643" y="12052"/>
                    <a:pt x="7348" y="7348"/>
                  </a:cubicBezTo>
                  <a:cubicBezTo>
                    <a:pt x="12052" y="2643"/>
                    <a:pt x="18433" y="0"/>
                    <a:pt x="25086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32360" y="2518305"/>
            <a:ext cx="9100542" cy="20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84"/>
              </a:lnSpc>
            </a:pPr>
            <a:r>
              <a:rPr lang="en-US" sz="6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Event Management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45180" y="7082753"/>
            <a:ext cx="10537165" cy="1778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4800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Depi</a:t>
            </a:r>
            <a:r>
              <a:rPr lang="en-US" sz="4800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Project</a:t>
            </a:r>
          </a:p>
          <a:p>
            <a:pPr algn="l">
              <a:lnSpc>
                <a:spcPts val="7062"/>
              </a:lnSpc>
            </a:pPr>
            <a:r>
              <a:rPr lang="en-US" sz="4800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Supervised by: </a:t>
            </a:r>
            <a:r>
              <a:rPr lang="en-US" sz="4800" dirty="0" err="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Eng.Eslam</a:t>
            </a:r>
            <a:r>
              <a:rPr lang="en-US" sz="4800" dirty="0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Ghanem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232717" y="2490473"/>
            <a:ext cx="14026583" cy="6767827"/>
          </a:xfrm>
          <a:custGeom>
            <a:avLst/>
            <a:gdLst/>
            <a:ahLst/>
            <a:cxnLst/>
            <a:rect l="l" t="t" r="r" b="b"/>
            <a:pathLst>
              <a:path w="14026583" h="6767827">
                <a:moveTo>
                  <a:pt x="0" y="0"/>
                </a:moveTo>
                <a:lnTo>
                  <a:pt x="14026583" y="0"/>
                </a:lnTo>
                <a:lnTo>
                  <a:pt x="14026583" y="6767827"/>
                </a:lnTo>
                <a:lnTo>
                  <a:pt x="0" y="6767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445715" y="1871662"/>
            <a:ext cx="12416158" cy="7932266"/>
          </a:xfrm>
          <a:custGeom>
            <a:avLst/>
            <a:gdLst/>
            <a:ahLst/>
            <a:cxnLst/>
            <a:rect l="l" t="t" r="r" b="b"/>
            <a:pathLst>
              <a:path w="12416158" h="7932266">
                <a:moveTo>
                  <a:pt x="0" y="0"/>
                </a:moveTo>
                <a:lnTo>
                  <a:pt x="12416158" y="0"/>
                </a:lnTo>
                <a:lnTo>
                  <a:pt x="12416158" y="7932267"/>
                </a:lnTo>
                <a:lnTo>
                  <a:pt x="0" y="7932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384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493371" y="2616239"/>
            <a:ext cx="13765929" cy="6642061"/>
          </a:xfrm>
          <a:custGeom>
            <a:avLst/>
            <a:gdLst/>
            <a:ahLst/>
            <a:cxnLst/>
            <a:rect l="l" t="t" r="r" b="b"/>
            <a:pathLst>
              <a:path w="13765929" h="6642061">
                <a:moveTo>
                  <a:pt x="0" y="0"/>
                </a:moveTo>
                <a:lnTo>
                  <a:pt x="13765929" y="0"/>
                </a:lnTo>
                <a:lnTo>
                  <a:pt x="13765929" y="6642061"/>
                </a:lnTo>
                <a:lnTo>
                  <a:pt x="0" y="6642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288182" y="2510403"/>
            <a:ext cx="15971118" cy="6069025"/>
          </a:xfrm>
          <a:custGeom>
            <a:avLst/>
            <a:gdLst/>
            <a:ahLst/>
            <a:cxnLst/>
            <a:rect l="l" t="t" r="r" b="b"/>
            <a:pathLst>
              <a:path w="15971118" h="6069025">
                <a:moveTo>
                  <a:pt x="0" y="0"/>
                </a:moveTo>
                <a:lnTo>
                  <a:pt x="15971118" y="0"/>
                </a:lnTo>
                <a:lnTo>
                  <a:pt x="15971118" y="6069025"/>
                </a:lnTo>
                <a:lnTo>
                  <a:pt x="0" y="606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493371" y="2616239"/>
            <a:ext cx="13765929" cy="6642061"/>
          </a:xfrm>
          <a:custGeom>
            <a:avLst/>
            <a:gdLst/>
            <a:ahLst/>
            <a:cxnLst/>
            <a:rect l="l" t="t" r="r" b="b"/>
            <a:pathLst>
              <a:path w="13765929" h="6642061">
                <a:moveTo>
                  <a:pt x="0" y="0"/>
                </a:moveTo>
                <a:lnTo>
                  <a:pt x="13765929" y="0"/>
                </a:lnTo>
                <a:lnTo>
                  <a:pt x="13765929" y="6642061"/>
                </a:lnTo>
                <a:lnTo>
                  <a:pt x="0" y="6642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514340" y="2609176"/>
            <a:ext cx="13744960" cy="6649124"/>
          </a:xfrm>
          <a:custGeom>
            <a:avLst/>
            <a:gdLst/>
            <a:ahLst/>
            <a:cxnLst/>
            <a:rect l="l" t="t" r="r" b="b"/>
            <a:pathLst>
              <a:path w="13744960" h="6649124">
                <a:moveTo>
                  <a:pt x="0" y="0"/>
                </a:moveTo>
                <a:lnTo>
                  <a:pt x="13744960" y="0"/>
                </a:lnTo>
                <a:lnTo>
                  <a:pt x="13744960" y="6649124"/>
                </a:lnTo>
                <a:lnTo>
                  <a:pt x="0" y="6649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500842" y="2126848"/>
            <a:ext cx="13431655" cy="7706412"/>
          </a:xfrm>
          <a:custGeom>
            <a:avLst/>
            <a:gdLst/>
            <a:ahLst/>
            <a:cxnLst/>
            <a:rect l="l" t="t" r="r" b="b"/>
            <a:pathLst>
              <a:path w="13431655" h="7706412">
                <a:moveTo>
                  <a:pt x="0" y="0"/>
                </a:moveTo>
                <a:lnTo>
                  <a:pt x="13431655" y="0"/>
                </a:lnTo>
                <a:lnTo>
                  <a:pt x="13431655" y="7706412"/>
                </a:lnTo>
                <a:lnTo>
                  <a:pt x="0" y="7706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684643" y="858288"/>
            <a:ext cx="11060734" cy="8882105"/>
          </a:xfrm>
          <a:custGeom>
            <a:avLst/>
            <a:gdLst/>
            <a:ahLst/>
            <a:cxnLst/>
            <a:rect l="l" t="t" r="r" b="b"/>
            <a:pathLst>
              <a:path w="11060734" h="8882105">
                <a:moveTo>
                  <a:pt x="0" y="0"/>
                </a:moveTo>
                <a:lnTo>
                  <a:pt x="11060734" y="0"/>
                </a:lnTo>
                <a:lnTo>
                  <a:pt x="11060734" y="8882105"/>
                </a:lnTo>
                <a:lnTo>
                  <a:pt x="0" y="8882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368075" y="694009"/>
            <a:ext cx="11295656" cy="8898981"/>
          </a:xfrm>
          <a:custGeom>
            <a:avLst/>
            <a:gdLst/>
            <a:ahLst/>
            <a:cxnLst/>
            <a:rect l="l" t="t" r="r" b="b"/>
            <a:pathLst>
              <a:path w="11295656" h="8898981">
                <a:moveTo>
                  <a:pt x="0" y="0"/>
                </a:moveTo>
                <a:lnTo>
                  <a:pt x="11295656" y="0"/>
                </a:lnTo>
                <a:lnTo>
                  <a:pt x="11295656" y="8898982"/>
                </a:lnTo>
                <a:lnTo>
                  <a:pt x="0" y="8898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41" r="-314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593460" y="881399"/>
            <a:ext cx="10918209" cy="8818806"/>
          </a:xfrm>
          <a:custGeom>
            <a:avLst/>
            <a:gdLst/>
            <a:ahLst/>
            <a:cxnLst/>
            <a:rect l="l" t="t" r="r" b="b"/>
            <a:pathLst>
              <a:path w="10918209" h="8818806">
                <a:moveTo>
                  <a:pt x="0" y="0"/>
                </a:moveTo>
                <a:lnTo>
                  <a:pt x="10918209" y="0"/>
                </a:lnTo>
                <a:lnTo>
                  <a:pt x="10918209" y="8818805"/>
                </a:lnTo>
                <a:lnTo>
                  <a:pt x="0" y="881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79" r="-357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987796" y="2520315"/>
            <a:ext cx="5246370" cy="5246370"/>
            <a:chOff x="0" y="0"/>
            <a:chExt cx="6350000" cy="6350000"/>
          </a:xfrm>
        </p:grpSpPr>
        <p:sp>
          <p:nvSpPr>
            <p:cNvPr id="6" name="Freeform 6" descr="preencoded.png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106366" y="2520315"/>
            <a:ext cx="5246370" cy="524637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541020" y="537210"/>
              <a:ext cx="5255260" cy="5255260"/>
            </a:xfrm>
            <a:custGeom>
              <a:avLst/>
              <a:gdLst/>
              <a:ahLst/>
              <a:cxnLst/>
              <a:rect l="l" t="t" r="r" b="b"/>
              <a:pathLst>
                <a:path w="5255260" h="5255260">
                  <a:moveTo>
                    <a:pt x="2627630" y="0"/>
                  </a:moveTo>
                  <a:cubicBezTo>
                    <a:pt x="1176430" y="0"/>
                    <a:pt x="0" y="1176430"/>
                    <a:pt x="0" y="2627630"/>
                  </a:cubicBezTo>
                  <a:cubicBezTo>
                    <a:pt x="0" y="4078830"/>
                    <a:pt x="1176430" y="5255260"/>
                    <a:pt x="2627630" y="5255260"/>
                  </a:cubicBezTo>
                  <a:cubicBezTo>
                    <a:pt x="4078830" y="5255260"/>
                    <a:pt x="5255260" y="4078830"/>
                    <a:pt x="5255260" y="2627630"/>
                  </a:cubicBezTo>
                  <a:cubicBezTo>
                    <a:pt x="5255260" y="1176430"/>
                    <a:pt x="4078830" y="0"/>
                    <a:pt x="26276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1028700" y="990600"/>
            <a:ext cx="7753192" cy="1003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55"/>
              </a:lnSpc>
            </a:pPr>
            <a:r>
              <a:rPr lang="en-US" sz="633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Team members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9762" y="7246022"/>
            <a:ext cx="7753192" cy="1003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5"/>
              </a:lnSpc>
            </a:pPr>
            <a:r>
              <a:rPr lang="en-US" sz="633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Alexandra Raees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969525" y="0"/>
            <a:ext cx="3086100" cy="10287000"/>
            <a:chOff x="0" y="0"/>
            <a:chExt cx="812800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25086" y="0"/>
                  </a:moveTo>
                  <a:lnTo>
                    <a:pt x="787714" y="0"/>
                  </a:lnTo>
                  <a:cubicBezTo>
                    <a:pt x="794367" y="0"/>
                    <a:pt x="800748" y="2643"/>
                    <a:pt x="805452" y="7348"/>
                  </a:cubicBezTo>
                  <a:cubicBezTo>
                    <a:pt x="810157" y="12052"/>
                    <a:pt x="812800" y="18433"/>
                    <a:pt x="812800" y="25086"/>
                  </a:cubicBezTo>
                  <a:lnTo>
                    <a:pt x="812800" y="2684247"/>
                  </a:lnTo>
                  <a:cubicBezTo>
                    <a:pt x="812800" y="2690900"/>
                    <a:pt x="810157" y="2697281"/>
                    <a:pt x="805452" y="2701986"/>
                  </a:cubicBezTo>
                  <a:cubicBezTo>
                    <a:pt x="800748" y="2706690"/>
                    <a:pt x="794367" y="2709333"/>
                    <a:pt x="787714" y="2709333"/>
                  </a:cubicBezTo>
                  <a:lnTo>
                    <a:pt x="25086" y="2709333"/>
                  </a:lnTo>
                  <a:cubicBezTo>
                    <a:pt x="11232" y="2709333"/>
                    <a:pt x="0" y="2698102"/>
                    <a:pt x="0" y="2684247"/>
                  </a:cubicBezTo>
                  <a:lnTo>
                    <a:pt x="0" y="25086"/>
                  </a:lnTo>
                  <a:cubicBezTo>
                    <a:pt x="0" y="18433"/>
                    <a:pt x="2643" y="12052"/>
                    <a:pt x="7348" y="7348"/>
                  </a:cubicBezTo>
                  <a:cubicBezTo>
                    <a:pt x="12052" y="2643"/>
                    <a:pt x="18433" y="0"/>
                    <a:pt x="25086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812800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852955" y="7246022"/>
            <a:ext cx="7753192" cy="1003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5"/>
              </a:lnSpc>
            </a:pPr>
            <a:r>
              <a:rPr lang="en-US" sz="633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Aya Khaled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6299056" y="655638"/>
            <a:ext cx="11458831" cy="8975724"/>
          </a:xfrm>
          <a:custGeom>
            <a:avLst/>
            <a:gdLst/>
            <a:ahLst/>
            <a:cxnLst/>
            <a:rect l="l" t="t" r="r" b="b"/>
            <a:pathLst>
              <a:path w="11458831" h="8975724">
                <a:moveTo>
                  <a:pt x="0" y="0"/>
                </a:moveTo>
                <a:lnTo>
                  <a:pt x="11458831" y="0"/>
                </a:lnTo>
                <a:lnTo>
                  <a:pt x="11458831" y="8975724"/>
                </a:lnTo>
                <a:lnTo>
                  <a:pt x="0" y="8975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51" r="-575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76001" y="3157979"/>
            <a:ext cx="7264871" cy="2302580"/>
            <a:chOff x="0" y="0"/>
            <a:chExt cx="1913382" cy="6064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382" cy="606441"/>
            </a:xfrm>
            <a:custGeom>
              <a:avLst/>
              <a:gdLst/>
              <a:ahLst/>
              <a:cxnLst/>
              <a:rect l="l" t="t" r="r" b="b"/>
              <a:pathLst>
                <a:path w="1913382" h="606441">
                  <a:moveTo>
                    <a:pt x="54349" y="0"/>
                  </a:moveTo>
                  <a:lnTo>
                    <a:pt x="1859033" y="0"/>
                  </a:lnTo>
                  <a:cubicBezTo>
                    <a:pt x="1889049" y="0"/>
                    <a:pt x="1913382" y="24333"/>
                    <a:pt x="1913382" y="54349"/>
                  </a:cubicBezTo>
                  <a:lnTo>
                    <a:pt x="1913382" y="552092"/>
                  </a:lnTo>
                  <a:cubicBezTo>
                    <a:pt x="1913382" y="582108"/>
                    <a:pt x="1889049" y="606441"/>
                    <a:pt x="1859033" y="606441"/>
                  </a:cubicBezTo>
                  <a:lnTo>
                    <a:pt x="54349" y="606441"/>
                  </a:lnTo>
                  <a:cubicBezTo>
                    <a:pt x="24333" y="606441"/>
                    <a:pt x="0" y="582108"/>
                    <a:pt x="0" y="552092"/>
                  </a:cubicBezTo>
                  <a:lnTo>
                    <a:pt x="0" y="54349"/>
                  </a:lnTo>
                  <a:cubicBezTo>
                    <a:pt x="0" y="24333"/>
                    <a:pt x="24333" y="0"/>
                    <a:pt x="54349" y="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0"/>
              <a:ext cx="1913382" cy="796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959"/>
                </a:lnSpc>
              </a:pPr>
              <a:r>
                <a:rPr lang="en-US" sz="4887">
                  <a:solidFill>
                    <a:srgbClr val="FFFFFF"/>
                  </a:solidFill>
                  <a:latin typeface="Corben"/>
                  <a:ea typeface="Corben"/>
                  <a:cs typeface="Corben"/>
                  <a:sym typeface="Corben"/>
                </a:rPr>
                <a:t>Booking Tickets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9786" y="906759"/>
            <a:ext cx="9610428" cy="95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4"/>
              </a:lnSpc>
            </a:pPr>
            <a:r>
              <a:rPr lang="en-US" sz="60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Future Work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908762" y="5707950"/>
            <a:ext cx="7734983" cy="2302580"/>
            <a:chOff x="0" y="0"/>
            <a:chExt cx="2037197" cy="6064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37197" cy="606441"/>
            </a:xfrm>
            <a:custGeom>
              <a:avLst/>
              <a:gdLst/>
              <a:ahLst/>
              <a:cxnLst/>
              <a:rect l="l" t="t" r="r" b="b"/>
              <a:pathLst>
                <a:path w="2037197" h="606441">
                  <a:moveTo>
                    <a:pt x="51046" y="0"/>
                  </a:moveTo>
                  <a:lnTo>
                    <a:pt x="1986151" y="0"/>
                  </a:lnTo>
                  <a:cubicBezTo>
                    <a:pt x="2014343" y="0"/>
                    <a:pt x="2037197" y="22854"/>
                    <a:pt x="2037197" y="51046"/>
                  </a:cubicBezTo>
                  <a:lnTo>
                    <a:pt x="2037197" y="555395"/>
                  </a:lnTo>
                  <a:cubicBezTo>
                    <a:pt x="2037197" y="568933"/>
                    <a:pt x="2031819" y="581917"/>
                    <a:pt x="2022246" y="591490"/>
                  </a:cubicBezTo>
                  <a:cubicBezTo>
                    <a:pt x="2012673" y="601063"/>
                    <a:pt x="1999690" y="606441"/>
                    <a:pt x="1986151" y="606441"/>
                  </a:cubicBezTo>
                  <a:lnTo>
                    <a:pt x="51046" y="606441"/>
                  </a:lnTo>
                  <a:cubicBezTo>
                    <a:pt x="37508" y="606441"/>
                    <a:pt x="24524" y="601063"/>
                    <a:pt x="14951" y="591490"/>
                  </a:cubicBezTo>
                  <a:cubicBezTo>
                    <a:pt x="5378" y="581917"/>
                    <a:pt x="0" y="568933"/>
                    <a:pt x="0" y="555395"/>
                  </a:cubicBezTo>
                  <a:lnTo>
                    <a:pt x="0" y="51046"/>
                  </a:lnTo>
                  <a:cubicBezTo>
                    <a:pt x="0" y="37508"/>
                    <a:pt x="5378" y="24524"/>
                    <a:pt x="14951" y="14951"/>
                  </a:cubicBezTo>
                  <a:cubicBezTo>
                    <a:pt x="24524" y="5378"/>
                    <a:pt x="37508" y="0"/>
                    <a:pt x="51046" y="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61925"/>
              <a:ext cx="2037197" cy="768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656"/>
                </a:lnSpc>
              </a:pPr>
              <a:r>
                <a:rPr lang="en-US" sz="4087">
                  <a:solidFill>
                    <a:srgbClr val="FFFFFF"/>
                  </a:solidFill>
                  <a:latin typeface="Corben"/>
                  <a:ea typeface="Corben"/>
                  <a:cs typeface="Corben"/>
                  <a:sym typeface="Corben"/>
                </a:rPr>
                <a:t>Payment Services Integration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9827"/>
          </a:xfrm>
          <a:custGeom>
            <a:avLst/>
            <a:gdLst/>
            <a:ahLst/>
            <a:cxnLst/>
            <a:rect l="l" t="t" r="r" b="b"/>
            <a:pathLst>
              <a:path w="6858000" h="10289827">
                <a:moveTo>
                  <a:pt x="0" y="0"/>
                </a:moveTo>
                <a:lnTo>
                  <a:pt x="6858000" y="0"/>
                </a:lnTo>
                <a:lnTo>
                  <a:pt x="6858000" y="10289827"/>
                </a:lnTo>
                <a:lnTo>
                  <a:pt x="0" y="10289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r="-1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0035" y="3623307"/>
            <a:ext cx="9610428" cy="158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70"/>
              </a:lnSpc>
            </a:pPr>
            <a:r>
              <a:rPr lang="en-US" sz="1006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Thank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96649" y="4512214"/>
            <a:ext cx="9610428" cy="158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670"/>
              </a:lnSpc>
            </a:pPr>
            <a:r>
              <a:rPr lang="en-US" sz="1006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992238" y="2203697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" b="-55"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992238" y="3904804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992237" y="5605909"/>
            <a:ext cx="1417588" cy="2087315"/>
          </a:xfrm>
          <a:custGeom>
            <a:avLst/>
            <a:gdLst/>
            <a:ahLst/>
            <a:cxnLst/>
            <a:rect l="l" t="t" r="r" b="b"/>
            <a:pathLst>
              <a:path w="1417588" h="2087315">
                <a:moveTo>
                  <a:pt x="0" y="0"/>
                </a:moveTo>
                <a:lnTo>
                  <a:pt x="1417588" y="0"/>
                </a:lnTo>
                <a:lnTo>
                  <a:pt x="1417588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" r="-89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992238" y="7693224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5" b="-55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10364051" y="2203697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719197" y="2792924"/>
            <a:ext cx="707296" cy="586182"/>
            <a:chOff x="0" y="0"/>
            <a:chExt cx="186284" cy="1543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6284" cy="154385"/>
            </a:xfrm>
            <a:custGeom>
              <a:avLst/>
              <a:gdLst/>
              <a:ahLst/>
              <a:cxnLst/>
              <a:rect l="l" t="t" r="r" b="b"/>
              <a:pathLst>
                <a:path w="186284" h="154385">
                  <a:moveTo>
                    <a:pt x="0" y="0"/>
                  </a:moveTo>
                  <a:lnTo>
                    <a:pt x="186284" y="0"/>
                  </a:lnTo>
                  <a:lnTo>
                    <a:pt x="186284" y="154385"/>
                  </a:lnTo>
                  <a:lnTo>
                    <a:pt x="0" y="154385"/>
                  </a:ln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86284" cy="259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92238" y="863948"/>
            <a:ext cx="8251329" cy="94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1"/>
              </a:lnSpc>
            </a:pPr>
            <a:r>
              <a:rPr lang="en-US" sz="60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Table of Content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35027" y="2764349"/>
            <a:ext cx="4822775" cy="79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49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Events Problem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35027" y="4505325"/>
            <a:ext cx="5267787" cy="79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49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Main Functions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35027" y="6226746"/>
            <a:ext cx="4822775" cy="79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49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Diagrams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28323" y="2764349"/>
            <a:ext cx="5230977" cy="79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49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835027" y="7975853"/>
            <a:ext cx="4822775" cy="79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49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Project Tools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94489" y="2644848"/>
            <a:ext cx="356711" cy="82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  <a:spcBef>
                <a:spcPct val="0"/>
              </a:spcBef>
            </a:pPr>
            <a:r>
              <a:rPr lang="en-US" sz="504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47383" y="2883849"/>
            <a:ext cx="707296" cy="586182"/>
            <a:chOff x="0" y="0"/>
            <a:chExt cx="186284" cy="15438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6284" cy="154385"/>
            </a:xfrm>
            <a:custGeom>
              <a:avLst/>
              <a:gdLst/>
              <a:ahLst/>
              <a:cxnLst/>
              <a:rect l="l" t="t" r="r" b="b"/>
              <a:pathLst>
                <a:path w="186284" h="154385">
                  <a:moveTo>
                    <a:pt x="0" y="0"/>
                  </a:moveTo>
                  <a:lnTo>
                    <a:pt x="186284" y="0"/>
                  </a:lnTo>
                  <a:lnTo>
                    <a:pt x="186284" y="154385"/>
                  </a:lnTo>
                  <a:lnTo>
                    <a:pt x="0" y="154385"/>
                  </a:ln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186284" cy="259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47383" y="4533900"/>
            <a:ext cx="707296" cy="586182"/>
            <a:chOff x="0" y="0"/>
            <a:chExt cx="186284" cy="15438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6284" cy="154385"/>
            </a:xfrm>
            <a:custGeom>
              <a:avLst/>
              <a:gdLst/>
              <a:ahLst/>
              <a:cxnLst/>
              <a:rect l="l" t="t" r="r" b="b"/>
              <a:pathLst>
                <a:path w="186284" h="154385">
                  <a:moveTo>
                    <a:pt x="0" y="0"/>
                  </a:moveTo>
                  <a:lnTo>
                    <a:pt x="186284" y="0"/>
                  </a:lnTo>
                  <a:lnTo>
                    <a:pt x="186284" y="154385"/>
                  </a:lnTo>
                  <a:lnTo>
                    <a:pt x="0" y="154385"/>
                  </a:ln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186284" cy="259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47383" y="6356475"/>
            <a:ext cx="707296" cy="586182"/>
            <a:chOff x="0" y="0"/>
            <a:chExt cx="186284" cy="15438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6284" cy="154385"/>
            </a:xfrm>
            <a:custGeom>
              <a:avLst/>
              <a:gdLst/>
              <a:ahLst/>
              <a:cxnLst/>
              <a:rect l="l" t="t" r="r" b="b"/>
              <a:pathLst>
                <a:path w="186284" h="154385">
                  <a:moveTo>
                    <a:pt x="0" y="0"/>
                  </a:moveTo>
                  <a:lnTo>
                    <a:pt x="186284" y="0"/>
                  </a:lnTo>
                  <a:lnTo>
                    <a:pt x="186284" y="154385"/>
                  </a:lnTo>
                  <a:lnTo>
                    <a:pt x="0" y="154385"/>
                  </a:ln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04775"/>
              <a:ext cx="186284" cy="259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47383" y="8321874"/>
            <a:ext cx="707296" cy="586182"/>
            <a:chOff x="0" y="0"/>
            <a:chExt cx="186284" cy="15438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6284" cy="154385"/>
            </a:xfrm>
            <a:custGeom>
              <a:avLst/>
              <a:gdLst/>
              <a:ahLst/>
              <a:cxnLst/>
              <a:rect l="l" t="t" r="r" b="b"/>
              <a:pathLst>
                <a:path w="186284" h="154385">
                  <a:moveTo>
                    <a:pt x="0" y="0"/>
                  </a:moveTo>
                  <a:lnTo>
                    <a:pt x="186284" y="0"/>
                  </a:lnTo>
                  <a:lnTo>
                    <a:pt x="186284" y="154385"/>
                  </a:lnTo>
                  <a:lnTo>
                    <a:pt x="0" y="154385"/>
                  </a:ln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186284" cy="259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522676" y="2730128"/>
            <a:ext cx="356711" cy="82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  <a:spcBef>
                <a:spcPct val="0"/>
              </a:spcBef>
            </a:pPr>
            <a:r>
              <a:rPr lang="en-US" sz="504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22676" y="4385824"/>
            <a:ext cx="356711" cy="82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  <a:spcBef>
                <a:spcPct val="0"/>
              </a:spcBef>
            </a:pPr>
            <a:r>
              <a:rPr lang="en-US" sz="504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22676" y="6208400"/>
            <a:ext cx="356711" cy="82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  <a:spcBef>
                <a:spcPct val="0"/>
              </a:spcBef>
            </a:pPr>
            <a:r>
              <a:rPr lang="en-US" sz="504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22676" y="8264724"/>
            <a:ext cx="356711" cy="82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  <a:spcBef>
                <a:spcPct val="0"/>
              </a:spcBef>
            </a:pPr>
            <a:r>
              <a:rPr lang="en-US" sz="504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39" name="Freeform 39" descr="preencoded.png"/>
          <p:cNvSpPr/>
          <p:nvPr/>
        </p:nvSpPr>
        <p:spPr>
          <a:xfrm>
            <a:off x="10364051" y="3904802"/>
            <a:ext cx="1417588" cy="1701105"/>
          </a:xfrm>
          <a:custGeom>
            <a:avLst/>
            <a:gdLst/>
            <a:ahLst/>
            <a:cxnLst/>
            <a:rect l="l" t="t" r="r" b="b"/>
            <a:pathLst>
              <a:path w="1417588" h="1701105">
                <a:moveTo>
                  <a:pt x="0" y="0"/>
                </a:moveTo>
                <a:lnTo>
                  <a:pt x="1417587" y="0"/>
                </a:lnTo>
                <a:lnTo>
                  <a:pt x="1417587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0719197" y="4494029"/>
            <a:ext cx="707296" cy="586182"/>
            <a:chOff x="0" y="0"/>
            <a:chExt cx="186284" cy="15438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86284" cy="154385"/>
            </a:xfrm>
            <a:custGeom>
              <a:avLst/>
              <a:gdLst/>
              <a:ahLst/>
              <a:cxnLst/>
              <a:rect l="l" t="t" r="r" b="b"/>
              <a:pathLst>
                <a:path w="186284" h="154385">
                  <a:moveTo>
                    <a:pt x="0" y="0"/>
                  </a:moveTo>
                  <a:lnTo>
                    <a:pt x="186284" y="0"/>
                  </a:lnTo>
                  <a:lnTo>
                    <a:pt x="186284" y="154385"/>
                  </a:lnTo>
                  <a:lnTo>
                    <a:pt x="0" y="154385"/>
                  </a:ln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04775"/>
              <a:ext cx="186284" cy="259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2028323" y="4465454"/>
            <a:ext cx="5230977" cy="79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49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Future Work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894489" y="4345953"/>
            <a:ext cx="356711" cy="82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2"/>
              </a:lnSpc>
              <a:spcBef>
                <a:spcPct val="0"/>
              </a:spcBef>
            </a:pPr>
            <a:r>
              <a:rPr lang="en-US" sz="5049">
                <a:solidFill>
                  <a:srgbClr val="404155"/>
                </a:solidFill>
                <a:latin typeface="Arimo"/>
                <a:ea typeface="Arimo"/>
                <a:cs typeface="Arimo"/>
                <a:sym typeface="Arimo"/>
              </a:rPr>
              <a:t>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83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2973250"/>
            <a:ext cx="14897685" cy="590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4277" lvl="1" indent="-407139" algn="l">
              <a:lnSpc>
                <a:spcPts val="4714"/>
              </a:lnSpc>
              <a:buFont typeface="Arial"/>
              <a:buChar char="•"/>
            </a:pPr>
            <a:r>
              <a:rPr lang="en-US" sz="377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Managing events, ticket sales, and vendors is often complicated.</a:t>
            </a:r>
          </a:p>
          <a:p>
            <a:pPr marL="814277" lvl="1" indent="-407139" algn="l">
              <a:lnSpc>
                <a:spcPts val="4714"/>
              </a:lnSpc>
              <a:buFont typeface="Arial"/>
              <a:buChar char="•"/>
            </a:pPr>
            <a:r>
              <a:rPr lang="en-US" sz="377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Current platforms don’t connect registration, vendors, and analytics smoothly.</a:t>
            </a:r>
          </a:p>
          <a:p>
            <a:pPr marL="814277" lvl="1" indent="-407139" algn="l">
              <a:lnSpc>
                <a:spcPts val="4714"/>
              </a:lnSpc>
              <a:buFont typeface="Arial"/>
              <a:buChar char="•"/>
            </a:pPr>
            <a:r>
              <a:rPr lang="en-US" sz="377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Problems include:    </a:t>
            </a:r>
          </a:p>
          <a:p>
            <a:pPr algn="l">
              <a:lnSpc>
                <a:spcPts val="4714"/>
              </a:lnSpc>
            </a:pPr>
            <a:r>
              <a:rPr lang="en-US" sz="377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                   -Fake tickets</a:t>
            </a:r>
          </a:p>
          <a:p>
            <a:pPr algn="l">
              <a:lnSpc>
                <a:spcPts val="4714"/>
              </a:lnSpc>
            </a:pPr>
            <a:r>
              <a:rPr lang="en-US" sz="377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                   -Slow payments</a:t>
            </a:r>
          </a:p>
          <a:p>
            <a:pPr algn="l">
              <a:lnSpc>
                <a:spcPts val="4714"/>
              </a:lnSpc>
            </a:pPr>
            <a:r>
              <a:rPr lang="en-US" sz="377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                    -Poor scalability for large events</a:t>
            </a:r>
          </a:p>
          <a:p>
            <a:pPr marL="814277" lvl="1" indent="-407139" algn="l">
              <a:lnSpc>
                <a:spcPts val="4714"/>
              </a:lnSpc>
              <a:buFont typeface="Arial"/>
              <a:buChar char="•"/>
            </a:pPr>
            <a:r>
              <a:rPr lang="en-US" sz="3771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These issues make organizing events harder.</a:t>
            </a:r>
          </a:p>
          <a:p>
            <a:pPr algn="l">
              <a:lnSpc>
                <a:spcPts val="4714"/>
              </a:lnSpc>
            </a:pPr>
            <a:endParaRPr lang="en-US" sz="3771">
              <a:solidFill>
                <a:srgbClr val="1B1B27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53389" y="124570"/>
            <a:ext cx="9330932" cy="2520150"/>
            <a:chOff x="0" y="-238125"/>
            <a:chExt cx="2457529" cy="663744"/>
          </a:xfrm>
        </p:grpSpPr>
        <p:sp>
          <p:nvSpPr>
            <p:cNvPr id="10" name="Freeform 10"/>
            <p:cNvSpPr/>
            <p:nvPr/>
          </p:nvSpPr>
          <p:spPr>
            <a:xfrm>
              <a:off x="0" y="-72851"/>
              <a:ext cx="2457529" cy="425618"/>
            </a:xfrm>
            <a:custGeom>
              <a:avLst/>
              <a:gdLst/>
              <a:ahLst/>
              <a:cxnLst/>
              <a:rect l="l" t="t" r="r" b="b"/>
              <a:pathLst>
                <a:path w="2457529" h="425618">
                  <a:moveTo>
                    <a:pt x="0" y="0"/>
                  </a:moveTo>
                  <a:lnTo>
                    <a:pt x="2254329" y="0"/>
                  </a:lnTo>
                  <a:lnTo>
                    <a:pt x="2457529" y="212809"/>
                  </a:lnTo>
                  <a:lnTo>
                    <a:pt x="2254329" y="425618"/>
                  </a:lnTo>
                  <a:lnTo>
                    <a:pt x="0" y="425618"/>
                  </a:lnTo>
                  <a:lnTo>
                    <a:pt x="203200" y="212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77800" y="-238125"/>
              <a:ext cx="2203529" cy="663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588"/>
                </a:lnSpc>
              </a:pPr>
              <a:r>
                <a:rPr lang="en-US" sz="5887" dirty="0">
                  <a:solidFill>
                    <a:srgbClr val="F9F9FF"/>
                  </a:solidFill>
                  <a:latin typeface="Corben"/>
                  <a:ea typeface="Corben"/>
                  <a:cs typeface="Corben"/>
                  <a:sym typeface="Corben"/>
                </a:rPr>
                <a:t>Events Problem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77132" y="-135109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77132" y="-135109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1000125"/>
            <a:ext cx="7901964" cy="8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7"/>
              </a:lnSpc>
            </a:pPr>
            <a:r>
              <a:rPr lang="en-US" sz="5387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Project Main Functions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061827"/>
            <a:ext cx="7494293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7744" lvl="1" indent="-493872" algn="l">
              <a:lnSpc>
                <a:spcPts val="4575"/>
              </a:lnSpc>
              <a:buFont typeface="Arial"/>
              <a:buChar char="•"/>
            </a:pPr>
            <a:r>
              <a:rPr lang="en-US" sz="4575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Event Creation &amp;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1914" y="3226522"/>
            <a:ext cx="10106025" cy="6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7744" lvl="1" indent="-493872" algn="l">
              <a:lnSpc>
                <a:spcPts val="4575"/>
              </a:lnSpc>
              <a:buFont typeface="Arial"/>
              <a:buChar char="•"/>
            </a:pPr>
            <a:r>
              <a:rPr lang="en-US" sz="4575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Know Event Management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1914" y="6861062"/>
            <a:ext cx="10106025" cy="60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7744" lvl="1" indent="-493872" algn="l">
              <a:lnSpc>
                <a:spcPts val="4575"/>
              </a:lnSpc>
              <a:buFont typeface="Arial"/>
              <a:buChar char="•"/>
            </a:pPr>
            <a:r>
              <a:rPr lang="en-US" sz="4575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Real-Time Analytics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969525" y="0"/>
            <a:ext cx="3556212" cy="10287000"/>
            <a:chOff x="0" y="0"/>
            <a:chExt cx="936615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37075" y="5244832"/>
            <a:ext cx="4911574" cy="1030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213"/>
              </a:lnSpc>
              <a:spcBef>
                <a:spcPct val="0"/>
              </a:spcBef>
            </a:pPr>
            <a:r>
              <a:rPr lang="en-US" sz="2587" dirty="0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Organizers can create, update and manage event details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49260" y="4061827"/>
            <a:ext cx="5550619" cy="503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213"/>
              </a:lnSpc>
              <a:spcBef>
                <a:spcPct val="0"/>
              </a:spcBef>
            </a:pPr>
            <a:r>
              <a:rPr lang="en-US" sz="2587" dirty="0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Users knew what website provide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5579" y="7786892"/>
            <a:ext cx="5550619" cy="497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213"/>
              </a:lnSpc>
              <a:spcBef>
                <a:spcPct val="0"/>
              </a:spcBef>
            </a:pPr>
            <a:r>
              <a:rPr lang="en-US" sz="2587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Shows live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472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61651" y="822732"/>
            <a:ext cx="7261026" cy="94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1"/>
              </a:lnSpc>
            </a:pPr>
            <a:r>
              <a:rPr lang="en-US" sz="60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Use Case Diagram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F6B348-E163-7F23-AA19-0E4887B3C133}"/>
                  </a:ext>
                </a:extLst>
              </p14:cNvPr>
              <p14:cNvContentPartPr/>
              <p14:nvPr/>
            </p14:nvContentPartPr>
            <p14:xfrm>
              <a:off x="10545720" y="515088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F6B348-E163-7F23-AA19-0E4887B3C1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82720" y="508788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C1420865-6DC6-0E71-676C-095D03A74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1767473"/>
            <a:ext cx="11140011" cy="78418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12910" y="638919"/>
            <a:ext cx="6115709" cy="1700958"/>
            <a:chOff x="0" y="0"/>
            <a:chExt cx="1610722" cy="4479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0722" cy="447989"/>
            </a:xfrm>
            <a:custGeom>
              <a:avLst/>
              <a:gdLst/>
              <a:ahLst/>
              <a:cxnLst/>
              <a:rect l="l" t="t" r="r" b="b"/>
              <a:pathLst>
                <a:path w="1610722" h="447989">
                  <a:moveTo>
                    <a:pt x="64561" y="0"/>
                  </a:moveTo>
                  <a:lnTo>
                    <a:pt x="1546160" y="0"/>
                  </a:lnTo>
                  <a:cubicBezTo>
                    <a:pt x="1581817" y="0"/>
                    <a:pt x="1610722" y="28905"/>
                    <a:pt x="1610722" y="64561"/>
                  </a:cubicBezTo>
                  <a:lnTo>
                    <a:pt x="1610722" y="383428"/>
                  </a:lnTo>
                  <a:cubicBezTo>
                    <a:pt x="1610722" y="419084"/>
                    <a:pt x="1581817" y="447989"/>
                    <a:pt x="1546160" y="447989"/>
                  </a:cubicBezTo>
                  <a:lnTo>
                    <a:pt x="64561" y="447989"/>
                  </a:lnTo>
                  <a:cubicBezTo>
                    <a:pt x="28905" y="447989"/>
                    <a:pt x="0" y="419084"/>
                    <a:pt x="0" y="383428"/>
                  </a:cubicBezTo>
                  <a:lnTo>
                    <a:pt x="0" y="64561"/>
                  </a:lnTo>
                  <a:cubicBezTo>
                    <a:pt x="0" y="28905"/>
                    <a:pt x="28905" y="0"/>
                    <a:pt x="64561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57175"/>
              <a:ext cx="1610722" cy="705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913"/>
                </a:lnSpc>
              </a:pPr>
              <a:r>
                <a:rPr lang="en-US" sz="6087">
                  <a:solidFill>
                    <a:srgbClr val="FFFFFF"/>
                  </a:solidFill>
                  <a:latin typeface="Corben"/>
                  <a:ea typeface="Corben"/>
                  <a:cs typeface="Corben"/>
                  <a:sym typeface="Corben"/>
                </a:rPr>
                <a:t>Project Tools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4466" y="3368323"/>
            <a:ext cx="2490607" cy="2490607"/>
          </a:xfrm>
          <a:custGeom>
            <a:avLst/>
            <a:gdLst/>
            <a:ahLst/>
            <a:cxnLst/>
            <a:rect l="l" t="t" r="r" b="b"/>
            <a:pathLst>
              <a:path w="2490607" h="2490607">
                <a:moveTo>
                  <a:pt x="0" y="0"/>
                </a:moveTo>
                <a:lnTo>
                  <a:pt x="2490607" y="0"/>
                </a:lnTo>
                <a:lnTo>
                  <a:pt x="2490607" y="2490607"/>
                </a:lnTo>
                <a:lnTo>
                  <a:pt x="0" y="2490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557974" y="3147324"/>
            <a:ext cx="1870073" cy="2711606"/>
          </a:xfrm>
          <a:custGeom>
            <a:avLst/>
            <a:gdLst/>
            <a:ahLst/>
            <a:cxnLst/>
            <a:rect l="l" t="t" r="r" b="b"/>
            <a:pathLst>
              <a:path w="1870073" h="2711606">
                <a:moveTo>
                  <a:pt x="0" y="0"/>
                </a:moveTo>
                <a:lnTo>
                  <a:pt x="1870074" y="0"/>
                </a:lnTo>
                <a:lnTo>
                  <a:pt x="1870074" y="2711606"/>
                </a:lnTo>
                <a:lnTo>
                  <a:pt x="0" y="2711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50895" y="3368323"/>
            <a:ext cx="2318000" cy="2318000"/>
          </a:xfrm>
          <a:custGeom>
            <a:avLst/>
            <a:gdLst/>
            <a:ahLst/>
            <a:cxnLst/>
            <a:rect l="l" t="t" r="r" b="b"/>
            <a:pathLst>
              <a:path w="2318000" h="2318000">
                <a:moveTo>
                  <a:pt x="0" y="0"/>
                </a:moveTo>
                <a:lnTo>
                  <a:pt x="2318000" y="0"/>
                </a:lnTo>
                <a:lnTo>
                  <a:pt x="2318000" y="2318000"/>
                </a:lnTo>
                <a:lnTo>
                  <a:pt x="0" y="231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372086" y="6547394"/>
            <a:ext cx="2875619" cy="2725260"/>
          </a:xfrm>
          <a:custGeom>
            <a:avLst/>
            <a:gdLst/>
            <a:ahLst/>
            <a:cxnLst/>
            <a:rect l="l" t="t" r="r" b="b"/>
            <a:pathLst>
              <a:path w="2875619" h="2725260">
                <a:moveTo>
                  <a:pt x="0" y="0"/>
                </a:moveTo>
                <a:lnTo>
                  <a:pt x="2875619" y="0"/>
                </a:lnTo>
                <a:lnTo>
                  <a:pt x="2875619" y="2725260"/>
                </a:lnTo>
                <a:lnTo>
                  <a:pt x="0" y="27252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37558" y="6547394"/>
            <a:ext cx="2710906" cy="2710906"/>
          </a:xfrm>
          <a:custGeom>
            <a:avLst/>
            <a:gdLst/>
            <a:ahLst/>
            <a:cxnLst/>
            <a:rect l="l" t="t" r="r" b="b"/>
            <a:pathLst>
              <a:path w="2710906" h="2710906">
                <a:moveTo>
                  <a:pt x="0" y="0"/>
                </a:moveTo>
                <a:lnTo>
                  <a:pt x="2710906" y="0"/>
                </a:lnTo>
                <a:lnTo>
                  <a:pt x="2710906" y="2710906"/>
                </a:lnTo>
                <a:lnTo>
                  <a:pt x="0" y="27109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54041" y="6547394"/>
            <a:ext cx="2911458" cy="2725260"/>
          </a:xfrm>
          <a:custGeom>
            <a:avLst/>
            <a:gdLst/>
            <a:ahLst/>
            <a:cxnLst/>
            <a:rect l="l" t="t" r="r" b="b"/>
            <a:pathLst>
              <a:path w="2911458" h="2725260">
                <a:moveTo>
                  <a:pt x="0" y="0"/>
                </a:moveTo>
                <a:lnTo>
                  <a:pt x="2911458" y="0"/>
                </a:lnTo>
                <a:lnTo>
                  <a:pt x="2911458" y="2725260"/>
                </a:lnTo>
                <a:lnTo>
                  <a:pt x="0" y="27252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493371" y="2417071"/>
            <a:ext cx="13765929" cy="6642061"/>
          </a:xfrm>
          <a:custGeom>
            <a:avLst/>
            <a:gdLst/>
            <a:ahLst/>
            <a:cxnLst/>
            <a:rect l="l" t="t" r="r" b="b"/>
            <a:pathLst>
              <a:path w="13765929" h="6642061">
                <a:moveTo>
                  <a:pt x="0" y="0"/>
                </a:moveTo>
                <a:lnTo>
                  <a:pt x="13765929" y="0"/>
                </a:lnTo>
                <a:lnTo>
                  <a:pt x="13765929" y="6642061"/>
                </a:lnTo>
                <a:lnTo>
                  <a:pt x="0" y="6642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>
                <a:alpha val="90196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493371" y="2402945"/>
            <a:ext cx="13765929" cy="6676476"/>
          </a:xfrm>
          <a:custGeom>
            <a:avLst/>
            <a:gdLst/>
            <a:ahLst/>
            <a:cxnLst/>
            <a:rect l="l" t="t" r="r" b="b"/>
            <a:pathLst>
              <a:path w="13765929" h="6676476">
                <a:moveTo>
                  <a:pt x="0" y="0"/>
                </a:moveTo>
                <a:lnTo>
                  <a:pt x="13765929" y="0"/>
                </a:lnTo>
                <a:lnTo>
                  <a:pt x="13765929" y="6676476"/>
                </a:lnTo>
                <a:lnTo>
                  <a:pt x="0" y="6676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7475" y="1000125"/>
            <a:ext cx="13851285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Implementation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891173" y="0"/>
            <a:ext cx="3556212" cy="10287000"/>
            <a:chOff x="0" y="0"/>
            <a:chExt cx="93661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6615" cy="2709333"/>
            </a:xfrm>
            <a:custGeom>
              <a:avLst/>
              <a:gdLst/>
              <a:ahLst/>
              <a:cxnLst/>
              <a:rect l="l" t="t" r="r" b="b"/>
              <a:pathLst>
                <a:path w="936615" h="2709333">
                  <a:moveTo>
                    <a:pt x="21770" y="0"/>
                  </a:moveTo>
                  <a:lnTo>
                    <a:pt x="914845" y="0"/>
                  </a:lnTo>
                  <a:cubicBezTo>
                    <a:pt x="920619" y="0"/>
                    <a:pt x="926156" y="2294"/>
                    <a:pt x="930239" y="6376"/>
                  </a:cubicBezTo>
                  <a:cubicBezTo>
                    <a:pt x="934322" y="10459"/>
                    <a:pt x="936615" y="15996"/>
                    <a:pt x="936615" y="21770"/>
                  </a:cubicBezTo>
                  <a:lnTo>
                    <a:pt x="936615" y="2687563"/>
                  </a:lnTo>
                  <a:cubicBezTo>
                    <a:pt x="936615" y="2693337"/>
                    <a:pt x="934322" y="2698874"/>
                    <a:pt x="930239" y="2702957"/>
                  </a:cubicBezTo>
                  <a:cubicBezTo>
                    <a:pt x="926156" y="2707040"/>
                    <a:pt x="920619" y="2709333"/>
                    <a:pt x="914845" y="2709333"/>
                  </a:cubicBezTo>
                  <a:lnTo>
                    <a:pt x="21770" y="2709333"/>
                  </a:lnTo>
                  <a:cubicBezTo>
                    <a:pt x="9747" y="2709333"/>
                    <a:pt x="0" y="2699586"/>
                    <a:pt x="0" y="2687563"/>
                  </a:cubicBezTo>
                  <a:lnTo>
                    <a:pt x="0" y="21770"/>
                  </a:lnTo>
                  <a:cubicBezTo>
                    <a:pt x="0" y="15996"/>
                    <a:pt x="2294" y="10459"/>
                    <a:pt x="6376" y="6376"/>
                  </a:cubicBezTo>
                  <a:cubicBezTo>
                    <a:pt x="10459" y="2294"/>
                    <a:pt x="15996" y="0"/>
                    <a:pt x="21770" y="0"/>
                  </a:cubicBezTo>
                  <a:close/>
                </a:path>
              </a:pathLst>
            </a:custGeom>
            <a:solidFill>
              <a:srgbClr val="4041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936615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210</Words>
  <Application>Microsoft Office PowerPoint</Application>
  <PresentationFormat>Custom</PresentationFormat>
  <Paragraphs>120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Corben</vt:lpstr>
      <vt:lpstr>Arimo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Event-Management-System.pptx</dc:title>
  <cp:lastModifiedBy>User</cp:lastModifiedBy>
  <cp:revision>5</cp:revision>
  <dcterms:created xsi:type="dcterms:W3CDTF">2006-08-16T00:00:00Z</dcterms:created>
  <dcterms:modified xsi:type="dcterms:W3CDTF">2025-05-26T19:04:24Z</dcterms:modified>
  <dc:identifier>DAGogKSSCX8</dc:identifier>
</cp:coreProperties>
</file>